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/>
    <p:restoredTop sz="86410"/>
  </p:normalViewPr>
  <p:slideViewPr>
    <p:cSldViewPr>
      <p:cViewPr varScale="1">
        <p:scale>
          <a:sx n="63" d="100"/>
          <a:sy n="63" d="100"/>
        </p:scale>
        <p:origin x="-82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49E1DD-B441-4E2B-BF59-7C4BECFFF76A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39D0E10-C47D-4EC6-808F-FF26301BFE1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69F738-8DCF-44B4-87F6-E788F9D29588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6A2516-C99C-45D2-9EDC-A5E798590BE5}" type="datetimeFigureOut">
              <a:rPr lang="en-US" smtClean="0"/>
              <a:t>12/23/2010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EA0B87-A4BE-4609-8B5F-B06876E3A98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-838200" y="0"/>
            <a:ext cx="1095375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TextBox 3"/>
          <p:cNvSpPr txBox="1"/>
          <p:nvPr/>
        </p:nvSpPr>
        <p:spPr>
          <a:xfrm>
            <a:off x="4114800" y="304800"/>
            <a:ext cx="7360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663300"/>
                </a:solidFill>
              </a:rPr>
              <a:t>Nave</a:t>
            </a:r>
            <a:endParaRPr lang="en-US" b="1" dirty="0">
              <a:solidFill>
                <a:srgbClr val="663300"/>
              </a:solidFill>
            </a:endParaRPr>
          </a:p>
        </p:txBody>
      </p:sp>
      <p:cxnSp>
        <p:nvCxnSpPr>
          <p:cNvPr id="5" name="Straight Arrow Connector 4"/>
          <p:cNvCxnSpPr/>
          <p:nvPr/>
        </p:nvCxnSpPr>
        <p:spPr>
          <a:xfrm rot="5400000">
            <a:off x="3238500" y="1562100"/>
            <a:ext cx="2133600" cy="228600"/>
          </a:xfrm>
          <a:prstGeom prst="straightConnector1">
            <a:avLst/>
          </a:prstGeom>
          <a:ln w="3175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6781800" y="1219200"/>
            <a:ext cx="22621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663300"/>
                </a:solidFill>
              </a:rPr>
              <a:t>Radiating Chapels </a:t>
            </a:r>
            <a:endParaRPr lang="en-US" b="1" dirty="0">
              <a:solidFill>
                <a:srgbClr val="663300"/>
              </a:solidFill>
            </a:endParaRPr>
          </a:p>
        </p:txBody>
      </p:sp>
      <p:cxnSp>
        <p:nvCxnSpPr>
          <p:cNvPr id="8" name="Straight Arrow Connector 7"/>
          <p:cNvCxnSpPr/>
          <p:nvPr/>
        </p:nvCxnSpPr>
        <p:spPr>
          <a:xfrm rot="5400000">
            <a:off x="4648200" y="2514600"/>
            <a:ext cx="3810000" cy="1828800"/>
          </a:xfrm>
          <a:prstGeom prst="straightConnector1">
            <a:avLst/>
          </a:prstGeom>
          <a:ln w="285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 rot="5400000">
            <a:off x="5372100" y="2933700"/>
            <a:ext cx="3429000" cy="762000"/>
          </a:xfrm>
          <a:prstGeom prst="straightConnector1">
            <a:avLst/>
          </a:prstGeom>
          <a:ln w="285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 rot="5400000">
            <a:off x="5981700" y="2857500"/>
            <a:ext cx="2819400" cy="152400"/>
          </a:xfrm>
          <a:prstGeom prst="straightConnector1">
            <a:avLst/>
          </a:prstGeom>
          <a:ln w="285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-457200" y="5029200"/>
            <a:ext cx="7360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663300"/>
                </a:solidFill>
              </a:rPr>
              <a:t>Aisle</a:t>
            </a:r>
            <a:endParaRPr lang="en-US" b="1" dirty="0">
              <a:solidFill>
                <a:srgbClr val="663300"/>
              </a:solidFill>
            </a:endParaRPr>
          </a:p>
        </p:txBody>
      </p:sp>
      <p:cxnSp>
        <p:nvCxnSpPr>
          <p:cNvPr id="19" name="Straight Arrow Connector 18"/>
          <p:cNvCxnSpPr/>
          <p:nvPr/>
        </p:nvCxnSpPr>
        <p:spPr>
          <a:xfrm rot="5400000" flipH="1" flipV="1">
            <a:off x="616075" y="2355725"/>
            <a:ext cx="2057400" cy="3289550"/>
          </a:xfrm>
          <a:prstGeom prst="straightConnector1">
            <a:avLst/>
          </a:prstGeom>
          <a:ln w="285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/>
          <p:nvPr/>
        </p:nvCxnSpPr>
        <p:spPr>
          <a:xfrm flipV="1">
            <a:off x="0" y="2743200"/>
            <a:ext cx="5029200" cy="2286000"/>
          </a:xfrm>
          <a:prstGeom prst="straightConnector1">
            <a:avLst/>
          </a:prstGeom>
          <a:ln w="285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-592470" y="2590800"/>
            <a:ext cx="11849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663300"/>
                </a:solidFill>
              </a:rPr>
              <a:t>Crossing</a:t>
            </a:r>
            <a:endParaRPr lang="en-US" b="1" dirty="0">
              <a:solidFill>
                <a:srgbClr val="663300"/>
              </a:solidFill>
            </a:endParaRPr>
          </a:p>
        </p:txBody>
      </p:sp>
      <p:cxnSp>
        <p:nvCxnSpPr>
          <p:cNvPr id="26" name="Straight Arrow Connector 25"/>
          <p:cNvCxnSpPr>
            <a:stCxn id="25" idx="3"/>
          </p:cNvCxnSpPr>
          <p:nvPr/>
        </p:nvCxnSpPr>
        <p:spPr>
          <a:xfrm>
            <a:off x="592470" y="2775466"/>
            <a:ext cx="3903330" cy="577334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-368050" y="3733800"/>
            <a:ext cx="787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663300"/>
                </a:solidFill>
              </a:rPr>
              <a:t>Choir</a:t>
            </a:r>
            <a:endParaRPr lang="en-US" b="1" dirty="0">
              <a:solidFill>
                <a:srgbClr val="663300"/>
              </a:solidFill>
            </a:endParaRPr>
          </a:p>
        </p:txBody>
      </p:sp>
      <p:cxnSp>
        <p:nvCxnSpPr>
          <p:cNvPr id="30" name="Straight Arrow Connector 29"/>
          <p:cNvCxnSpPr/>
          <p:nvPr/>
        </p:nvCxnSpPr>
        <p:spPr>
          <a:xfrm flipV="1">
            <a:off x="457200" y="3886200"/>
            <a:ext cx="5029200" cy="76200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-457200" y="304800"/>
            <a:ext cx="22408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663300"/>
                </a:solidFill>
              </a:rPr>
              <a:t>Transverse Arches</a:t>
            </a:r>
            <a:endParaRPr lang="en-US" b="1" dirty="0">
              <a:solidFill>
                <a:srgbClr val="663300"/>
              </a:solidFill>
            </a:endParaRPr>
          </a:p>
        </p:txBody>
      </p:sp>
      <p:cxnSp>
        <p:nvCxnSpPr>
          <p:cNvPr id="36" name="Straight Arrow Connector 35"/>
          <p:cNvCxnSpPr/>
          <p:nvPr/>
        </p:nvCxnSpPr>
        <p:spPr>
          <a:xfrm>
            <a:off x="0" y="609600"/>
            <a:ext cx="3124200" cy="304800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/>
          <p:nvPr/>
        </p:nvCxnSpPr>
        <p:spPr>
          <a:xfrm>
            <a:off x="0" y="609600"/>
            <a:ext cx="2209800" cy="762000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0" y="6248400"/>
            <a:ext cx="15311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663300"/>
                </a:solidFill>
              </a:rPr>
              <a:t>Ambulatory </a:t>
            </a:r>
            <a:endParaRPr lang="en-US" b="1" dirty="0">
              <a:solidFill>
                <a:srgbClr val="663300"/>
              </a:solidFill>
            </a:endParaRPr>
          </a:p>
        </p:txBody>
      </p:sp>
      <p:cxnSp>
        <p:nvCxnSpPr>
          <p:cNvPr id="45" name="Straight Arrow Connector 44"/>
          <p:cNvCxnSpPr/>
          <p:nvPr/>
        </p:nvCxnSpPr>
        <p:spPr>
          <a:xfrm flipV="1">
            <a:off x="1371600" y="4572000"/>
            <a:ext cx="3733800" cy="1905000"/>
          </a:xfrm>
          <a:prstGeom prst="straightConnector1">
            <a:avLst/>
          </a:prstGeom>
          <a:ln w="285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Freeform 48"/>
          <p:cNvSpPr/>
          <p:nvPr/>
        </p:nvSpPr>
        <p:spPr>
          <a:xfrm>
            <a:off x="4876800" y="3810000"/>
            <a:ext cx="1735494" cy="1123724"/>
          </a:xfrm>
          <a:custGeom>
            <a:avLst/>
            <a:gdLst>
              <a:gd name="connsiteX0" fmla="*/ 0 w 1735494"/>
              <a:gd name="connsiteY0" fmla="*/ 615820 h 1123724"/>
              <a:gd name="connsiteX1" fmla="*/ 186612 w 1735494"/>
              <a:gd name="connsiteY1" fmla="*/ 727788 h 1123724"/>
              <a:gd name="connsiteX2" fmla="*/ 261257 w 1735494"/>
              <a:gd name="connsiteY2" fmla="*/ 839755 h 1123724"/>
              <a:gd name="connsiteX3" fmla="*/ 391885 w 1735494"/>
              <a:gd name="connsiteY3" fmla="*/ 989045 h 1123724"/>
              <a:gd name="connsiteX4" fmla="*/ 503853 w 1735494"/>
              <a:gd name="connsiteY4" fmla="*/ 1026367 h 1123724"/>
              <a:gd name="connsiteX5" fmla="*/ 559836 w 1735494"/>
              <a:gd name="connsiteY5" fmla="*/ 1045028 h 1123724"/>
              <a:gd name="connsiteX6" fmla="*/ 989045 w 1735494"/>
              <a:gd name="connsiteY6" fmla="*/ 1082351 h 1123724"/>
              <a:gd name="connsiteX7" fmla="*/ 1287624 w 1735494"/>
              <a:gd name="connsiteY7" fmla="*/ 1082351 h 1123724"/>
              <a:gd name="connsiteX8" fmla="*/ 1436914 w 1735494"/>
              <a:gd name="connsiteY8" fmla="*/ 1045028 h 1123724"/>
              <a:gd name="connsiteX9" fmla="*/ 1492898 w 1735494"/>
              <a:gd name="connsiteY9" fmla="*/ 1007706 h 1123724"/>
              <a:gd name="connsiteX10" fmla="*/ 1567543 w 1735494"/>
              <a:gd name="connsiteY10" fmla="*/ 933061 h 1123724"/>
              <a:gd name="connsiteX11" fmla="*/ 1623526 w 1735494"/>
              <a:gd name="connsiteY11" fmla="*/ 821094 h 1123724"/>
              <a:gd name="connsiteX12" fmla="*/ 1660849 w 1735494"/>
              <a:gd name="connsiteY12" fmla="*/ 709126 h 1123724"/>
              <a:gd name="connsiteX13" fmla="*/ 1698171 w 1735494"/>
              <a:gd name="connsiteY13" fmla="*/ 597159 h 1123724"/>
              <a:gd name="connsiteX14" fmla="*/ 1716832 w 1735494"/>
              <a:gd name="connsiteY14" fmla="*/ 541175 h 1123724"/>
              <a:gd name="connsiteX15" fmla="*/ 1735494 w 1735494"/>
              <a:gd name="connsiteY15" fmla="*/ 447869 h 1123724"/>
              <a:gd name="connsiteX16" fmla="*/ 1716832 w 1735494"/>
              <a:gd name="connsiteY16" fmla="*/ 205273 h 1123724"/>
              <a:gd name="connsiteX17" fmla="*/ 1698171 w 1735494"/>
              <a:gd name="connsiteY17" fmla="*/ 149290 h 1123724"/>
              <a:gd name="connsiteX18" fmla="*/ 1604865 w 1735494"/>
              <a:gd name="connsiteY18" fmla="*/ 74645 h 1123724"/>
              <a:gd name="connsiteX19" fmla="*/ 1530220 w 1735494"/>
              <a:gd name="connsiteY19" fmla="*/ 0 h 11237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735494" h="1123724">
                <a:moveTo>
                  <a:pt x="0" y="615820"/>
                </a:moveTo>
                <a:cubicBezTo>
                  <a:pt x="96253" y="647905"/>
                  <a:pt x="128061" y="639962"/>
                  <a:pt x="186612" y="727788"/>
                </a:cubicBezTo>
                <a:lnTo>
                  <a:pt x="261257" y="839755"/>
                </a:lnTo>
                <a:cubicBezTo>
                  <a:pt x="291171" y="884625"/>
                  <a:pt x="345098" y="973450"/>
                  <a:pt x="391885" y="989045"/>
                </a:cubicBezTo>
                <a:lnTo>
                  <a:pt x="503853" y="1026367"/>
                </a:lnTo>
                <a:cubicBezTo>
                  <a:pt x="522514" y="1032587"/>
                  <a:pt x="540216" y="1043626"/>
                  <a:pt x="559836" y="1045028"/>
                </a:cubicBezTo>
                <a:cubicBezTo>
                  <a:pt x="877279" y="1067703"/>
                  <a:pt x="734320" y="1054049"/>
                  <a:pt x="989045" y="1082351"/>
                </a:cubicBezTo>
                <a:cubicBezTo>
                  <a:pt x="1113165" y="1123724"/>
                  <a:pt x="1061722" y="1114623"/>
                  <a:pt x="1287624" y="1082351"/>
                </a:cubicBezTo>
                <a:cubicBezTo>
                  <a:pt x="1338403" y="1075097"/>
                  <a:pt x="1436914" y="1045028"/>
                  <a:pt x="1436914" y="1045028"/>
                </a:cubicBezTo>
                <a:cubicBezTo>
                  <a:pt x="1455575" y="1032587"/>
                  <a:pt x="1475869" y="1022302"/>
                  <a:pt x="1492898" y="1007706"/>
                </a:cubicBezTo>
                <a:cubicBezTo>
                  <a:pt x="1519615" y="984806"/>
                  <a:pt x="1567543" y="933061"/>
                  <a:pt x="1567543" y="933061"/>
                </a:cubicBezTo>
                <a:cubicBezTo>
                  <a:pt x="1635597" y="728896"/>
                  <a:pt x="1527063" y="1038135"/>
                  <a:pt x="1623526" y="821094"/>
                </a:cubicBezTo>
                <a:cubicBezTo>
                  <a:pt x="1639504" y="785143"/>
                  <a:pt x="1648408" y="746449"/>
                  <a:pt x="1660849" y="709126"/>
                </a:cubicBezTo>
                <a:lnTo>
                  <a:pt x="1698171" y="597159"/>
                </a:lnTo>
                <a:cubicBezTo>
                  <a:pt x="1704391" y="578498"/>
                  <a:pt x="1712974" y="560464"/>
                  <a:pt x="1716832" y="541175"/>
                </a:cubicBezTo>
                <a:lnTo>
                  <a:pt x="1735494" y="447869"/>
                </a:lnTo>
                <a:cubicBezTo>
                  <a:pt x="1729273" y="367004"/>
                  <a:pt x="1726892" y="285751"/>
                  <a:pt x="1716832" y="205273"/>
                </a:cubicBezTo>
                <a:cubicBezTo>
                  <a:pt x="1714392" y="185754"/>
                  <a:pt x="1708291" y="166157"/>
                  <a:pt x="1698171" y="149290"/>
                </a:cubicBezTo>
                <a:cubicBezTo>
                  <a:pt x="1675749" y="111919"/>
                  <a:pt x="1636279" y="101571"/>
                  <a:pt x="1604865" y="74645"/>
                </a:cubicBezTo>
                <a:cubicBezTo>
                  <a:pt x="1578148" y="51745"/>
                  <a:pt x="1530220" y="0"/>
                  <a:pt x="1530220" y="0"/>
                </a:cubicBezTo>
              </a:path>
            </a:pathLst>
          </a:custGeom>
          <a:ln w="2857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/>
          <p:cNvSpPr txBox="1"/>
          <p:nvPr/>
        </p:nvSpPr>
        <p:spPr>
          <a:xfrm>
            <a:off x="5562600" y="457200"/>
            <a:ext cx="12747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663300"/>
                </a:solidFill>
              </a:rPr>
              <a:t>Transepts</a:t>
            </a:r>
            <a:endParaRPr lang="en-US" b="1" dirty="0">
              <a:solidFill>
                <a:srgbClr val="663300"/>
              </a:solidFill>
            </a:endParaRPr>
          </a:p>
        </p:txBody>
      </p:sp>
      <p:cxnSp>
        <p:nvCxnSpPr>
          <p:cNvPr id="51" name="Straight Arrow Connector 50"/>
          <p:cNvCxnSpPr/>
          <p:nvPr/>
        </p:nvCxnSpPr>
        <p:spPr>
          <a:xfrm rot="5400000">
            <a:off x="4915694" y="1866106"/>
            <a:ext cx="2057400" cy="1588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Arrow Connector 53"/>
          <p:cNvCxnSpPr/>
          <p:nvPr/>
        </p:nvCxnSpPr>
        <p:spPr>
          <a:xfrm rot="5400000">
            <a:off x="3162300" y="1028700"/>
            <a:ext cx="2971800" cy="2590800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TextBox 57"/>
          <p:cNvSpPr txBox="1"/>
          <p:nvPr/>
        </p:nvSpPr>
        <p:spPr>
          <a:xfrm>
            <a:off x="8458200" y="2362200"/>
            <a:ext cx="10823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rgbClr val="663300"/>
                </a:solidFill>
              </a:rPr>
              <a:t>Chancel</a:t>
            </a:r>
            <a:endParaRPr lang="en-US" b="1" dirty="0">
              <a:solidFill>
                <a:srgbClr val="6633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5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770" decel="100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9" dur="770" decel="100000"/>
                                        <p:tgtEl>
                                          <p:spTgt spid="8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2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21" dur="77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3" dur="77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4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70" decel="100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0" dur="770" decel="100000"/>
                                        <p:tgtEl>
                                          <p:spTgt spid="11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3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32" dur="77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3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34" dur="77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3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770" decel="100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1" dur="770" decel="100000"/>
                                        <p:tgtEl>
                                          <p:spTgt spid="14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4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43" dur="77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44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45" dur="77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46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770" decel="100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2" dur="770" decel="100000"/>
                                        <p:tgtEl>
                                          <p:spTgt spid="19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5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54" dur="77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5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56" dur="77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5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770" decel="100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3" dur="770" decel="100000"/>
                                        <p:tgtEl>
                                          <p:spTgt spid="22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64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65" dur="77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66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67" dur="77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6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770" decel="100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4" dur="770" decel="100000"/>
                                        <p:tgtEl>
                                          <p:spTgt spid="26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7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76" dur="77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7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78" dur="77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7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770" decel="100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5" dur="770" decel="100000"/>
                                        <p:tgtEl>
                                          <p:spTgt spid="30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86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87" dur="77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8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89" dur="77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9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770" decel="100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96" dur="770" decel="100000"/>
                                        <p:tgtEl>
                                          <p:spTgt spid="36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98" dur="77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9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00" dur="77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0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770" decel="100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07" dur="770" decel="100000"/>
                                        <p:tgtEl>
                                          <p:spTgt spid="38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0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9" dur="77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11" dur="77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1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770" decel="100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18" dur="770" decel="100000"/>
                                        <p:tgtEl>
                                          <p:spTgt spid="45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1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20" dur="77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2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2" dur="77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2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770" decel="100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9" dur="770" decel="100000"/>
                                        <p:tgtEl>
                                          <p:spTgt spid="51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3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31" dur="77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3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33" dur="77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4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9" dur="770" decel="1000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0" dur="770" decel="100000"/>
                                        <p:tgtEl>
                                          <p:spTgt spid="54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4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42" dur="77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4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44" dur="77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4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</Words>
  <Application>Microsoft Office PowerPoint</Application>
  <PresentationFormat>On-screen Show (4:3)</PresentationFormat>
  <Paragraphs>10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Louise Clemmer</dc:creator>
  <cp:lastModifiedBy>Louise Clemmer</cp:lastModifiedBy>
  <cp:revision>1</cp:revision>
  <dcterms:created xsi:type="dcterms:W3CDTF">2010-12-23T22:29:18Z</dcterms:created>
  <dcterms:modified xsi:type="dcterms:W3CDTF">2010-12-23T22:29:54Z</dcterms:modified>
</cp:coreProperties>
</file>

<file path=docProps/thumbnail.jpeg>
</file>