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63" d="100"/>
          <a:sy n="63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9E1DD-B441-4E2B-BF59-7C4BECFFF76A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D0E10-C47D-4EC6-808F-FF26301BFE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9F738-8DCF-44B4-87F6-E788F9D295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2516-C99C-45D2-9EDC-A5E798590BE5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A0B87-A4BE-4609-8B5F-B06876E3A9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38200" y="0"/>
            <a:ext cx="10953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14800" y="3048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Nave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3238500" y="1562100"/>
            <a:ext cx="2133600" cy="2286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81800" y="12192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Radiating Chapels 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648200" y="2514600"/>
            <a:ext cx="3810000" cy="1828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5372100" y="2933700"/>
            <a:ext cx="3429000" cy="762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5981700" y="2857500"/>
            <a:ext cx="28194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457200" y="50292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Aisle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616075" y="2355725"/>
            <a:ext cx="2057400" cy="32895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0" y="2743200"/>
            <a:ext cx="5029200" cy="2286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-592470" y="25908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Crossing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>
            <a:off x="592470" y="2775466"/>
            <a:ext cx="3903330" cy="5773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-368050" y="37338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Choir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7200" y="3886200"/>
            <a:ext cx="50292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-457200" y="304800"/>
            <a:ext cx="22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Transverse Arches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0" y="609600"/>
            <a:ext cx="31242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0" y="609600"/>
            <a:ext cx="2209800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0" y="624840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Ambulatory 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371600" y="4572000"/>
            <a:ext cx="3733800" cy="1905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4876800" y="3810000"/>
            <a:ext cx="1735494" cy="1123724"/>
          </a:xfrm>
          <a:custGeom>
            <a:avLst/>
            <a:gdLst>
              <a:gd name="connsiteX0" fmla="*/ 0 w 1735494"/>
              <a:gd name="connsiteY0" fmla="*/ 615820 h 1123724"/>
              <a:gd name="connsiteX1" fmla="*/ 186612 w 1735494"/>
              <a:gd name="connsiteY1" fmla="*/ 727788 h 1123724"/>
              <a:gd name="connsiteX2" fmla="*/ 261257 w 1735494"/>
              <a:gd name="connsiteY2" fmla="*/ 839755 h 1123724"/>
              <a:gd name="connsiteX3" fmla="*/ 391885 w 1735494"/>
              <a:gd name="connsiteY3" fmla="*/ 989045 h 1123724"/>
              <a:gd name="connsiteX4" fmla="*/ 503853 w 1735494"/>
              <a:gd name="connsiteY4" fmla="*/ 1026367 h 1123724"/>
              <a:gd name="connsiteX5" fmla="*/ 559836 w 1735494"/>
              <a:gd name="connsiteY5" fmla="*/ 1045028 h 1123724"/>
              <a:gd name="connsiteX6" fmla="*/ 989045 w 1735494"/>
              <a:gd name="connsiteY6" fmla="*/ 1082351 h 1123724"/>
              <a:gd name="connsiteX7" fmla="*/ 1287624 w 1735494"/>
              <a:gd name="connsiteY7" fmla="*/ 1082351 h 1123724"/>
              <a:gd name="connsiteX8" fmla="*/ 1436914 w 1735494"/>
              <a:gd name="connsiteY8" fmla="*/ 1045028 h 1123724"/>
              <a:gd name="connsiteX9" fmla="*/ 1492898 w 1735494"/>
              <a:gd name="connsiteY9" fmla="*/ 1007706 h 1123724"/>
              <a:gd name="connsiteX10" fmla="*/ 1567543 w 1735494"/>
              <a:gd name="connsiteY10" fmla="*/ 933061 h 1123724"/>
              <a:gd name="connsiteX11" fmla="*/ 1623526 w 1735494"/>
              <a:gd name="connsiteY11" fmla="*/ 821094 h 1123724"/>
              <a:gd name="connsiteX12" fmla="*/ 1660849 w 1735494"/>
              <a:gd name="connsiteY12" fmla="*/ 709126 h 1123724"/>
              <a:gd name="connsiteX13" fmla="*/ 1698171 w 1735494"/>
              <a:gd name="connsiteY13" fmla="*/ 597159 h 1123724"/>
              <a:gd name="connsiteX14" fmla="*/ 1716832 w 1735494"/>
              <a:gd name="connsiteY14" fmla="*/ 541175 h 1123724"/>
              <a:gd name="connsiteX15" fmla="*/ 1735494 w 1735494"/>
              <a:gd name="connsiteY15" fmla="*/ 447869 h 1123724"/>
              <a:gd name="connsiteX16" fmla="*/ 1716832 w 1735494"/>
              <a:gd name="connsiteY16" fmla="*/ 205273 h 1123724"/>
              <a:gd name="connsiteX17" fmla="*/ 1698171 w 1735494"/>
              <a:gd name="connsiteY17" fmla="*/ 149290 h 1123724"/>
              <a:gd name="connsiteX18" fmla="*/ 1604865 w 1735494"/>
              <a:gd name="connsiteY18" fmla="*/ 74645 h 1123724"/>
              <a:gd name="connsiteX19" fmla="*/ 1530220 w 1735494"/>
              <a:gd name="connsiteY19" fmla="*/ 0 h 112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735494" h="1123724">
                <a:moveTo>
                  <a:pt x="0" y="615820"/>
                </a:moveTo>
                <a:cubicBezTo>
                  <a:pt x="96253" y="647905"/>
                  <a:pt x="128061" y="639962"/>
                  <a:pt x="186612" y="727788"/>
                </a:cubicBezTo>
                <a:lnTo>
                  <a:pt x="261257" y="839755"/>
                </a:lnTo>
                <a:cubicBezTo>
                  <a:pt x="291171" y="884625"/>
                  <a:pt x="345098" y="973450"/>
                  <a:pt x="391885" y="989045"/>
                </a:cubicBezTo>
                <a:lnTo>
                  <a:pt x="503853" y="1026367"/>
                </a:lnTo>
                <a:cubicBezTo>
                  <a:pt x="522514" y="1032587"/>
                  <a:pt x="540216" y="1043626"/>
                  <a:pt x="559836" y="1045028"/>
                </a:cubicBezTo>
                <a:cubicBezTo>
                  <a:pt x="877279" y="1067703"/>
                  <a:pt x="734320" y="1054049"/>
                  <a:pt x="989045" y="1082351"/>
                </a:cubicBezTo>
                <a:cubicBezTo>
                  <a:pt x="1113165" y="1123724"/>
                  <a:pt x="1061722" y="1114623"/>
                  <a:pt x="1287624" y="1082351"/>
                </a:cubicBezTo>
                <a:cubicBezTo>
                  <a:pt x="1338403" y="1075097"/>
                  <a:pt x="1436914" y="1045028"/>
                  <a:pt x="1436914" y="1045028"/>
                </a:cubicBezTo>
                <a:cubicBezTo>
                  <a:pt x="1455575" y="1032587"/>
                  <a:pt x="1475869" y="1022302"/>
                  <a:pt x="1492898" y="1007706"/>
                </a:cubicBezTo>
                <a:cubicBezTo>
                  <a:pt x="1519615" y="984806"/>
                  <a:pt x="1567543" y="933061"/>
                  <a:pt x="1567543" y="933061"/>
                </a:cubicBezTo>
                <a:cubicBezTo>
                  <a:pt x="1635597" y="728896"/>
                  <a:pt x="1527063" y="1038135"/>
                  <a:pt x="1623526" y="821094"/>
                </a:cubicBezTo>
                <a:cubicBezTo>
                  <a:pt x="1639504" y="785143"/>
                  <a:pt x="1648408" y="746449"/>
                  <a:pt x="1660849" y="709126"/>
                </a:cubicBezTo>
                <a:lnTo>
                  <a:pt x="1698171" y="597159"/>
                </a:lnTo>
                <a:cubicBezTo>
                  <a:pt x="1704391" y="578498"/>
                  <a:pt x="1712974" y="560464"/>
                  <a:pt x="1716832" y="541175"/>
                </a:cubicBezTo>
                <a:lnTo>
                  <a:pt x="1735494" y="447869"/>
                </a:lnTo>
                <a:cubicBezTo>
                  <a:pt x="1729273" y="367004"/>
                  <a:pt x="1726892" y="285751"/>
                  <a:pt x="1716832" y="205273"/>
                </a:cubicBezTo>
                <a:cubicBezTo>
                  <a:pt x="1714392" y="185754"/>
                  <a:pt x="1708291" y="166157"/>
                  <a:pt x="1698171" y="149290"/>
                </a:cubicBezTo>
                <a:cubicBezTo>
                  <a:pt x="1675749" y="111919"/>
                  <a:pt x="1636279" y="101571"/>
                  <a:pt x="1604865" y="74645"/>
                </a:cubicBezTo>
                <a:cubicBezTo>
                  <a:pt x="1578148" y="51745"/>
                  <a:pt x="1530220" y="0"/>
                  <a:pt x="153022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562600" y="457200"/>
            <a:ext cx="127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Transepts</a:t>
            </a:r>
            <a:endParaRPr lang="en-US" b="1" dirty="0">
              <a:solidFill>
                <a:srgbClr val="6633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4915694" y="1866106"/>
            <a:ext cx="2057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>
            <a:off x="3162300" y="1028700"/>
            <a:ext cx="2971800" cy="2590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458200" y="23622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Chancel</a:t>
            </a:r>
            <a:endParaRPr lang="en-US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7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770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7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770" decel="100000"/>
                                        <p:tgtEl>
                                          <p:spTgt spid="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2" dur="77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7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770" decel="100000"/>
                                        <p:tgtEl>
                                          <p:spTgt spid="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1" dur="77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3" dur="77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7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770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2" dur="77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4" dur="77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Louise Clemmer</dc:creator>
  <cp:lastModifiedBy>Louise Clemmer</cp:lastModifiedBy>
  <cp:revision>1</cp:revision>
  <dcterms:created xsi:type="dcterms:W3CDTF">2010-12-23T22:29:18Z</dcterms:created>
  <dcterms:modified xsi:type="dcterms:W3CDTF">2010-12-23T22:29:54Z</dcterms:modified>
</cp:coreProperties>
</file>