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75448" autoAdjust="0"/>
  </p:normalViewPr>
  <p:slideViewPr>
    <p:cSldViewPr>
      <p:cViewPr varScale="1">
        <p:scale>
          <a:sx n="54" d="100"/>
          <a:sy n="54" d="100"/>
        </p:scale>
        <p:origin x="-12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CD7AC-F9C1-4F21-9801-4353FD24849C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6B442-7CE2-4B50-B594-EB84E11CE0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Modernism is:</a:t>
            </a:r>
          </a:p>
          <a:p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Redefining what reality- a growing interest in psychological reality and imagined reality </a:t>
            </a:r>
          </a:p>
          <a:p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Art that calls attention to the process of its making</a:t>
            </a:r>
          </a:p>
          <a:p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Focus on the individual- in the form of self analysis and self expression-desire for freedom from academic art institutions</a:t>
            </a:r>
            <a:r>
              <a:rPr lang="en-US" sz="12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and traditional processes of art making</a:t>
            </a:r>
            <a:endParaRPr lang="en-US" sz="1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1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6B442-7CE2-4B50-B594-EB84E11CE07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New Influences similar when men returned</a:t>
            </a:r>
            <a:r>
              <a:rPr lang="en-US" sz="12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from the crusades against Islam</a:t>
            </a:r>
          </a:p>
          <a:p>
            <a:r>
              <a:rPr lang="en-US" sz="12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Concrete, steel, skyscrapers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6B442-7CE2-4B50-B594-EB84E11CE07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131DB3D-644F-4CEF-9733-F293C50EE35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053E032-8E9C-49BD-B245-D324F0E22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Modernism?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539864"/>
            <a:ext cx="6400800" cy="1101248"/>
          </a:xfrm>
        </p:spPr>
        <p:txBody>
          <a:bodyPr>
            <a:noAutofit/>
          </a:bodyPr>
          <a:lstStyle/>
          <a:p>
            <a:r>
              <a:rPr lang="en-US" sz="3600" dirty="0" smtClean="0"/>
              <a:t>“art which calls </a:t>
            </a:r>
            <a:r>
              <a:rPr lang="en-US" sz="3600" dirty="0" smtClean="0"/>
              <a:t>a</a:t>
            </a:r>
            <a:r>
              <a:rPr lang="en-US" sz="3600" dirty="0" smtClean="0"/>
              <a:t>ttention to itself as art”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0"/>
            <a:ext cx="27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When religion, science and morality are shaken-when the external supports threaten to collapse- then man’s daze turns away from the outside world toward himself.”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andinsky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8600"/>
            <a:ext cx="2743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“Painting is not a mirror but a language of mark and shape making…of structuring on a flat surface, whose means are infinitely variable but which has the power to represent things grasped in space in all their complexity.” 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(Wood)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1"/>
            <a:ext cx="65532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Modernism is:</a:t>
            </a:r>
          </a:p>
          <a:p>
            <a:endParaRPr lang="en-US" sz="3200" b="1" u="sng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Redefining what reality is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psychological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imagined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Process of making art.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Focus on the individual: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self analysis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self expression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Interest in the exotic: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non western imagery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new sources of imagery</a:t>
            </a:r>
          </a:p>
          <a:p>
            <a:endParaRPr lang="en-US" sz="20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19400" y="0"/>
            <a:ext cx="6324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Formal 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concerns: </a:t>
            </a: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elements of art 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primary structuring device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innovation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Fracturing 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image:</a:t>
            </a: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abstraction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Experimentation:</a:t>
            </a: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materials</a:t>
            </a: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technology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Directness and immediacy in the subject 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matter</a:t>
            </a: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57200"/>
            <a:ext cx="266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Defining Modernism Continued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838200"/>
            <a:ext cx="6400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Challenging conventional ideas:</a:t>
            </a: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aesthetics</a:t>
            </a: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traditional academia </a:t>
            </a:r>
          </a:p>
          <a:p>
            <a:endParaRPr lang="en-US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Objectification </a:t>
            </a: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moving </a:t>
            </a: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away: </a:t>
            </a:r>
            <a:endParaRPr lang="en-US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pictorial scenes</a:t>
            </a: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narrative scenes</a:t>
            </a:r>
          </a:p>
          <a:p>
            <a:endParaRPr lang="en-US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Shock of the </a:t>
            </a: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new:</a:t>
            </a:r>
          </a:p>
          <a:p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innovation as a defining element in art</a:t>
            </a:r>
            <a:endParaRPr lang="en-US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2590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Defining Modernism Continued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685800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European Imperialism/colonialism/nationalism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European conflict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Industrialization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Scientific discoveries: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flight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theory of relativity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automobile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motion picture cameras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Interest in fantasy, dreams, sexuality, neurosis, psychoanalysis, collective unconscious.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</a:t>
            </a: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5600" y="0"/>
            <a:ext cx="624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What led to modernism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2174" r="22174"/>
          <a:stretch>
            <a:fillRect/>
          </a:stretch>
        </p:blipFill>
        <p:spPr bwMode="auto">
          <a:xfrm>
            <a:off x="0" y="1295400"/>
            <a:ext cx="1219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2209800" cy="11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1371600"/>
            <a:ext cx="1371600" cy="111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 b="19632"/>
          <a:stretch>
            <a:fillRect/>
          </a:stretch>
        </p:blipFill>
        <p:spPr bwMode="auto">
          <a:xfrm>
            <a:off x="228600" y="2743200"/>
            <a:ext cx="2362200" cy="142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43401"/>
            <a:ext cx="1371600" cy="194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4648200"/>
            <a:ext cx="121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9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7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770" decel="100000"/>
                                        <p:tgtEl>
                                          <p:spTgt spid="10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0" dur="77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33400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Two Ways to Analyze Early 20</a:t>
            </a:r>
            <a:r>
              <a:rPr lang="en-US" sz="3200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Century Art Movements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117693"/>
            <a:ext cx="64770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Formalism:</a:t>
            </a:r>
          </a:p>
          <a:p>
            <a:endParaRPr lang="en-US" sz="36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Objective/analytical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Intellectual/reason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Looking at the world from without 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F</a:t>
            </a: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ormal elements of art structuring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Contrived or applied order/structure</a:t>
            </a: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	to visual image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Organization of Time/Space/For</a:t>
            </a: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0"/>
            <a:ext cx="66294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Expressionism:</a:t>
            </a:r>
          </a:p>
          <a:p>
            <a:endParaRPr lang="en-US" sz="32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Subjective/expressive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Emotional/passion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Looking at the world within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The artistic process of creation/shapes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Intuitive ordering of images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Random ordering of images</a:t>
            </a:r>
          </a:p>
          <a:p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Organization of experience/feeling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</TotalTime>
  <Words>240</Words>
  <Application>Microsoft Office PowerPoint</Application>
  <PresentationFormat>On-screen Show (4:3)</PresentationFormat>
  <Paragraphs>94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What is Modernism?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Louise Clemmer</dc:creator>
  <cp:lastModifiedBy>Louise Clemmer</cp:lastModifiedBy>
  <cp:revision>3</cp:revision>
  <dcterms:created xsi:type="dcterms:W3CDTF">2011-01-20T02:23:22Z</dcterms:created>
  <dcterms:modified xsi:type="dcterms:W3CDTF">2011-01-20T03:42:43Z</dcterms:modified>
</cp:coreProperties>
</file>